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8" r:id="rId9"/>
    <p:sldId id="269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" panose="020B0604020202020204" charset="0"/>
      <p:regular r:id="rId15"/>
    </p:embeddedFont>
    <p:embeddedFont>
      <p:font typeface="DM Sans Bold" panose="020B0604020202020204" charset="0"/>
      <p:regular r:id="rId16"/>
    </p:embeddedFont>
    <p:embeddedFont>
      <p:font typeface="DM Sans Italics" panose="020B0604020202020204" charset="0"/>
      <p:regular r:id="rId17"/>
    </p:embeddedFont>
    <p:embeddedFont>
      <p:font typeface="Now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576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jpe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.png"/><Relationship Id="rId21" Type="http://schemas.openxmlformats.org/officeDocument/2006/relationships/image" Target="../media/image63.svg"/><Relationship Id="rId42" Type="http://schemas.openxmlformats.org/officeDocument/2006/relationships/image" Target="../media/image84.png"/><Relationship Id="rId47" Type="http://schemas.openxmlformats.org/officeDocument/2006/relationships/image" Target="../media/image89.svg"/><Relationship Id="rId63" Type="http://schemas.openxmlformats.org/officeDocument/2006/relationships/image" Target="../media/image105.svg"/><Relationship Id="rId68" Type="http://schemas.openxmlformats.org/officeDocument/2006/relationships/image" Target="../media/image110.png"/><Relationship Id="rId84" Type="http://schemas.openxmlformats.org/officeDocument/2006/relationships/image" Target="../media/image126.png"/><Relationship Id="rId89" Type="http://schemas.openxmlformats.org/officeDocument/2006/relationships/image" Target="../media/image131.svg"/><Relationship Id="rId16" Type="http://schemas.openxmlformats.org/officeDocument/2006/relationships/image" Target="../media/image58.png"/><Relationship Id="rId11" Type="http://schemas.openxmlformats.org/officeDocument/2006/relationships/image" Target="../media/image53.sv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53" Type="http://schemas.openxmlformats.org/officeDocument/2006/relationships/image" Target="../media/image95.svg"/><Relationship Id="rId58" Type="http://schemas.openxmlformats.org/officeDocument/2006/relationships/image" Target="../media/image100.png"/><Relationship Id="rId74" Type="http://schemas.openxmlformats.org/officeDocument/2006/relationships/image" Target="../media/image116.png"/><Relationship Id="rId79" Type="http://schemas.openxmlformats.org/officeDocument/2006/relationships/image" Target="../media/image121.svg"/><Relationship Id="rId5" Type="http://schemas.openxmlformats.org/officeDocument/2006/relationships/image" Target="../media/image47.svg"/><Relationship Id="rId90" Type="http://schemas.openxmlformats.org/officeDocument/2006/relationships/image" Target="../media/image132.png"/><Relationship Id="rId95" Type="http://schemas.openxmlformats.org/officeDocument/2006/relationships/image" Target="../media/image137.sv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43" Type="http://schemas.openxmlformats.org/officeDocument/2006/relationships/image" Target="../media/image85.svg"/><Relationship Id="rId48" Type="http://schemas.openxmlformats.org/officeDocument/2006/relationships/image" Target="../media/image90.png"/><Relationship Id="rId64" Type="http://schemas.openxmlformats.org/officeDocument/2006/relationships/image" Target="../media/image106.png"/><Relationship Id="rId69" Type="http://schemas.openxmlformats.org/officeDocument/2006/relationships/image" Target="../media/image111.svg"/><Relationship Id="rId80" Type="http://schemas.openxmlformats.org/officeDocument/2006/relationships/image" Target="../media/image122.png"/><Relationship Id="rId85" Type="http://schemas.openxmlformats.org/officeDocument/2006/relationships/image" Target="../media/image127.svg"/><Relationship Id="rId3" Type="http://schemas.openxmlformats.org/officeDocument/2006/relationships/image" Target="../media/image45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svg"/><Relationship Id="rId67" Type="http://schemas.openxmlformats.org/officeDocument/2006/relationships/image" Target="../media/image109.svg"/><Relationship Id="rId20" Type="http://schemas.openxmlformats.org/officeDocument/2006/relationships/image" Target="../media/image62.png"/><Relationship Id="rId41" Type="http://schemas.openxmlformats.org/officeDocument/2006/relationships/image" Target="../media/image83.svg"/><Relationship Id="rId54" Type="http://schemas.openxmlformats.org/officeDocument/2006/relationships/image" Target="../media/image96.png"/><Relationship Id="rId62" Type="http://schemas.openxmlformats.org/officeDocument/2006/relationships/image" Target="../media/image104.png"/><Relationship Id="rId70" Type="http://schemas.openxmlformats.org/officeDocument/2006/relationships/image" Target="../media/image112.png"/><Relationship Id="rId75" Type="http://schemas.openxmlformats.org/officeDocument/2006/relationships/image" Target="../media/image117.svg"/><Relationship Id="rId83" Type="http://schemas.openxmlformats.org/officeDocument/2006/relationships/image" Target="../media/image125.svg"/><Relationship Id="rId88" Type="http://schemas.openxmlformats.org/officeDocument/2006/relationships/image" Target="../media/image130.png"/><Relationship Id="rId91" Type="http://schemas.openxmlformats.org/officeDocument/2006/relationships/image" Target="../media/image133.svg"/><Relationship Id="rId9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svg"/><Relationship Id="rId57" Type="http://schemas.openxmlformats.org/officeDocument/2006/relationships/image" Target="../media/image99.svg"/><Relationship Id="rId10" Type="http://schemas.openxmlformats.org/officeDocument/2006/relationships/image" Target="../media/image52.png"/><Relationship Id="rId31" Type="http://schemas.openxmlformats.org/officeDocument/2006/relationships/image" Target="../media/image73.sv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png"/><Relationship Id="rId65" Type="http://schemas.openxmlformats.org/officeDocument/2006/relationships/image" Target="../media/image107.svg"/><Relationship Id="rId73" Type="http://schemas.openxmlformats.org/officeDocument/2006/relationships/image" Target="../media/image115.svg"/><Relationship Id="rId78" Type="http://schemas.openxmlformats.org/officeDocument/2006/relationships/image" Target="../media/image120.png"/><Relationship Id="rId81" Type="http://schemas.openxmlformats.org/officeDocument/2006/relationships/image" Target="../media/image123.svg"/><Relationship Id="rId86" Type="http://schemas.openxmlformats.org/officeDocument/2006/relationships/image" Target="../media/image128.png"/><Relationship Id="rId94" Type="http://schemas.openxmlformats.org/officeDocument/2006/relationships/image" Target="../media/image136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9" Type="http://schemas.openxmlformats.org/officeDocument/2006/relationships/image" Target="../media/image81.svg"/><Relationship Id="rId34" Type="http://schemas.openxmlformats.org/officeDocument/2006/relationships/image" Target="../media/image76.png"/><Relationship Id="rId50" Type="http://schemas.openxmlformats.org/officeDocument/2006/relationships/image" Target="../media/image92.png"/><Relationship Id="rId55" Type="http://schemas.openxmlformats.org/officeDocument/2006/relationships/image" Target="../media/image97.svg"/><Relationship Id="rId76" Type="http://schemas.openxmlformats.org/officeDocument/2006/relationships/image" Target="../media/image118.png"/><Relationship Id="rId97" Type="http://schemas.openxmlformats.org/officeDocument/2006/relationships/image" Target="../media/image139.svg"/><Relationship Id="rId7" Type="http://schemas.openxmlformats.org/officeDocument/2006/relationships/image" Target="../media/image49.svg"/><Relationship Id="rId71" Type="http://schemas.openxmlformats.org/officeDocument/2006/relationships/image" Target="../media/image113.svg"/><Relationship Id="rId92" Type="http://schemas.openxmlformats.org/officeDocument/2006/relationships/image" Target="../media/image134.png"/><Relationship Id="rId2" Type="http://schemas.openxmlformats.org/officeDocument/2006/relationships/image" Target="../media/image44.png"/><Relationship Id="rId29" Type="http://schemas.openxmlformats.org/officeDocument/2006/relationships/image" Target="../media/image71.svg"/><Relationship Id="rId24" Type="http://schemas.openxmlformats.org/officeDocument/2006/relationships/image" Target="../media/image66.png"/><Relationship Id="rId40" Type="http://schemas.openxmlformats.org/officeDocument/2006/relationships/image" Target="../media/image82.png"/><Relationship Id="rId45" Type="http://schemas.openxmlformats.org/officeDocument/2006/relationships/image" Target="../media/image87.svg"/><Relationship Id="rId66" Type="http://schemas.openxmlformats.org/officeDocument/2006/relationships/image" Target="../media/image108.png"/><Relationship Id="rId87" Type="http://schemas.openxmlformats.org/officeDocument/2006/relationships/image" Target="../media/image129.svg"/><Relationship Id="rId61" Type="http://schemas.openxmlformats.org/officeDocument/2006/relationships/image" Target="../media/image103.svg"/><Relationship Id="rId82" Type="http://schemas.openxmlformats.org/officeDocument/2006/relationships/image" Target="../media/image124.png"/><Relationship Id="rId19" Type="http://schemas.openxmlformats.org/officeDocument/2006/relationships/image" Target="../media/image61.svg"/><Relationship Id="rId14" Type="http://schemas.openxmlformats.org/officeDocument/2006/relationships/image" Target="../media/image56.pn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56" Type="http://schemas.openxmlformats.org/officeDocument/2006/relationships/image" Target="../media/image98.png"/><Relationship Id="rId77" Type="http://schemas.openxmlformats.org/officeDocument/2006/relationships/image" Target="../media/image119.svg"/><Relationship Id="rId8" Type="http://schemas.openxmlformats.org/officeDocument/2006/relationships/image" Target="../media/image50.png"/><Relationship Id="rId51" Type="http://schemas.openxmlformats.org/officeDocument/2006/relationships/image" Target="../media/image93.svg"/><Relationship Id="rId72" Type="http://schemas.openxmlformats.org/officeDocument/2006/relationships/image" Target="../media/image114.png"/><Relationship Id="rId93" Type="http://schemas.openxmlformats.org/officeDocument/2006/relationships/image" Target="../media/image1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94804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76607" y="7150886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Presented by: Irgian Saputra (2110431009)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607" y="2185472"/>
            <a:ext cx="10959085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 dirty="0">
                <a:solidFill>
                  <a:srgbClr val="FFFBFB"/>
                </a:solidFill>
                <a:latin typeface="Now Bold"/>
              </a:rPr>
              <a:t>ABOUT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76607" y="614626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518273"/>
            <a:ext cx="1047168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8000" dirty="0">
                <a:solidFill>
                  <a:srgbClr val="56AEFF"/>
                </a:solidFill>
                <a:latin typeface="Now Bold"/>
              </a:rPr>
              <a:t>ENTREPRENEURSHIP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51820" y="4238051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276151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6" y="5862642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51820" y="69970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026475" y="69970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25883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922075" y="702579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546509" y="506954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86668" y="4610100"/>
            <a:ext cx="2533430" cy="667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300" dirty="0" err="1">
                <a:solidFill>
                  <a:srgbClr val="FFFFFF"/>
                </a:solidFill>
                <a:latin typeface="DM Sans"/>
              </a:rPr>
              <a:t>Apa</a:t>
            </a:r>
            <a:r>
              <a:rPr lang="en-US" sz="23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DM Sans"/>
              </a:rPr>
              <a:t>Itu</a:t>
            </a:r>
            <a:r>
              <a:rPr lang="en-US" sz="2300" dirty="0">
                <a:solidFill>
                  <a:srgbClr val="FFFFFF"/>
                </a:solidFill>
                <a:latin typeface="DM Sans"/>
              </a:rPr>
              <a:t> Entrepreneurship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34189" y="4566310"/>
            <a:ext cx="2318467" cy="66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300" dirty="0">
                <a:solidFill>
                  <a:srgbClr val="FFFFFF"/>
                </a:solidFill>
                <a:latin typeface="DM Sans"/>
              </a:rPr>
              <a:t>Entrepreneur dan </a:t>
            </a:r>
            <a:r>
              <a:rPr lang="en-US" sz="2300" dirty="0" err="1">
                <a:solidFill>
                  <a:srgbClr val="FFFFFF"/>
                </a:solidFill>
                <a:latin typeface="DM Sans"/>
              </a:rPr>
              <a:t>Pengusaha</a:t>
            </a:r>
            <a:endParaRPr lang="en-US" sz="23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09048" y="7277100"/>
            <a:ext cx="2318467" cy="66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300" dirty="0" err="1">
                <a:solidFill>
                  <a:srgbClr val="FFFFFF"/>
                </a:solidFill>
                <a:latin typeface="DM Sans"/>
              </a:rPr>
              <a:t>Jenis</a:t>
            </a:r>
            <a:r>
              <a:rPr lang="en-US" sz="2300" dirty="0">
                <a:solidFill>
                  <a:srgbClr val="FFFFFF"/>
                </a:solidFill>
                <a:latin typeface="DM Sans"/>
              </a:rPr>
              <a:t> Entrepreneur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14300" y="7274182"/>
            <a:ext cx="2318467" cy="66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300" dirty="0" err="1">
                <a:solidFill>
                  <a:srgbClr val="FFFFFF"/>
                </a:solidFill>
                <a:latin typeface="DM Sans"/>
              </a:rPr>
              <a:t>Karakteristik</a:t>
            </a:r>
            <a:r>
              <a:rPr lang="en-US" sz="2300" dirty="0">
                <a:solidFill>
                  <a:srgbClr val="FFFFFF"/>
                </a:solidFill>
                <a:latin typeface="DM Sans"/>
              </a:rPr>
              <a:t> Entrepreneur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41441" y="4557696"/>
            <a:ext cx="2318467" cy="66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300" dirty="0" err="1">
                <a:solidFill>
                  <a:srgbClr val="FFFFFF"/>
                </a:solidFill>
                <a:latin typeface="DM Sans"/>
              </a:rPr>
              <a:t>Tugas</a:t>
            </a:r>
            <a:r>
              <a:rPr lang="en-US" sz="2300" dirty="0">
                <a:solidFill>
                  <a:srgbClr val="FFFFFF"/>
                </a:solidFill>
                <a:latin typeface="DM Sans"/>
              </a:rPr>
              <a:t> Entrepreneur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375691"/>
            <a:ext cx="2318467" cy="33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390" dirty="0">
                <a:solidFill>
                  <a:srgbClr val="FFFFFF"/>
                </a:solidFill>
                <a:latin typeface="DM Sans"/>
              </a:rPr>
              <a:t>Thanks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3531232" y="3708697"/>
            <a:ext cx="765534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594030" y="3811820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7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087803" y="1245715"/>
            <a:ext cx="8515405" cy="2462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Now Bold"/>
              </a:rPr>
              <a:t>ENTREPRENEURSHIP?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94030" y="5642559"/>
            <a:ext cx="5832888" cy="1968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57"/>
              </a:lnSpc>
              <a:spcBef>
                <a:spcPct val="0"/>
              </a:spcBef>
            </a:pP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entrepreneurship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merupakan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suatu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usaha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dilakukan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oleh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seorang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entrepreneur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terkait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pengembangan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maupun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inovasi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suatu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produk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memiliki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nilai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jual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dan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dapat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membuka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lapangan</a:t>
            </a:r>
            <a:r>
              <a:rPr lang="en-US" sz="2200" dirty="0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DM Sans" panose="020B0604020202020204" charset="0"/>
                <a:ea typeface="Calibri" panose="020F0502020204030204" pitchFamily="34" charset="0"/>
              </a:rPr>
              <a:t>pekerjaan</a:t>
            </a:r>
            <a:endParaRPr lang="en-US" sz="2200" u="none" strike="noStrike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71065" y="4323720"/>
            <a:ext cx="4026849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DM Sans Bold"/>
              </a:rPr>
              <a:t>Pengertian</a:t>
            </a:r>
            <a:endParaRPr lang="en-US" sz="4000" dirty="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5087600" y="-2904468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68083" y="7962900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74988" y="4124286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90534" y="1365365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595100" y="219075"/>
            <a:ext cx="5040275" cy="962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w Bold"/>
              </a:rPr>
              <a:t>PERBEDAAN</a:t>
            </a:r>
            <a:endParaRPr lang="en-US" sz="6268" dirty="0">
              <a:solidFill>
                <a:schemeClr val="bg1"/>
              </a:solidFill>
              <a:latin typeface="Now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6087" y="2505296"/>
            <a:ext cx="287191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4BD1FB"/>
                </a:solidFill>
                <a:latin typeface="DM Sans Bold"/>
              </a:rPr>
              <a:t>Karakteristik</a:t>
            </a:r>
            <a:endParaRPr lang="en-US" sz="3500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-2183489" y="9116139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 flipH="1" flipV="1">
            <a:off x="527548" y="371224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556880" y="5223975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589647" y="665826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F7486D-C2ED-40A4-9462-CB5217A9103F}"/>
              </a:ext>
            </a:extLst>
          </p:cNvPr>
          <p:cNvGrpSpPr/>
          <p:nvPr/>
        </p:nvGrpSpPr>
        <p:grpSpPr>
          <a:xfrm>
            <a:off x="2925671" y="2095501"/>
            <a:ext cx="8123329" cy="7619999"/>
            <a:chOff x="2514642" y="2095501"/>
            <a:chExt cx="8123329" cy="76199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6C58894-7E76-4C40-B3A9-D9109F629E61}"/>
                </a:ext>
              </a:extLst>
            </p:cNvPr>
            <p:cNvGrpSpPr/>
            <p:nvPr/>
          </p:nvGrpSpPr>
          <p:grpSpPr>
            <a:xfrm rot="10800000">
              <a:off x="2514642" y="2095501"/>
              <a:ext cx="8123329" cy="4519393"/>
              <a:chOff x="9135929" y="4586506"/>
              <a:chExt cx="8123329" cy="4519393"/>
            </a:xfrm>
          </p:grpSpPr>
          <p:grpSp>
            <p:nvGrpSpPr>
              <p:cNvPr id="31" name="Group 2">
                <a:extLst>
                  <a:ext uri="{FF2B5EF4-FFF2-40B4-BE49-F238E27FC236}">
                    <a16:creationId xmlns:a16="http://schemas.microsoft.com/office/drawing/2014/main" id="{2366B3C9-C4B2-4B52-B285-1A6BF3E30327}"/>
                  </a:ext>
                </a:extLst>
              </p:cNvPr>
              <p:cNvGrpSpPr/>
              <p:nvPr/>
            </p:nvGrpSpPr>
            <p:grpSpPr>
              <a:xfrm>
                <a:off x="10982623" y="4586506"/>
                <a:ext cx="4432959" cy="1427059"/>
                <a:chOff x="0" y="0"/>
                <a:chExt cx="4289760" cy="1380960"/>
              </a:xfrm>
            </p:grpSpPr>
            <p:sp>
              <p:nvSpPr>
                <p:cNvPr id="38" name="Freeform 3">
                  <a:extLst>
                    <a:ext uri="{FF2B5EF4-FFF2-40B4-BE49-F238E27FC236}">
                      <a16:creationId xmlns:a16="http://schemas.microsoft.com/office/drawing/2014/main" id="{F6A036B0-3A5F-4BC6-AD22-D6BD2AEAA0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89806" cy="138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9806" h="1380998">
                      <a:moveTo>
                        <a:pt x="4013454" y="876173"/>
                      </a:moveTo>
                      <a:lnTo>
                        <a:pt x="3530854" y="0"/>
                      </a:lnTo>
                      <a:lnTo>
                        <a:pt x="758825" y="0"/>
                      </a:lnTo>
                      <a:lnTo>
                        <a:pt x="279400" y="876173"/>
                      </a:lnTo>
                      <a:lnTo>
                        <a:pt x="0" y="1380998"/>
                      </a:lnTo>
                      <a:lnTo>
                        <a:pt x="4289806" y="1380998"/>
                      </a:lnTo>
                      <a:lnTo>
                        <a:pt x="4013454" y="876173"/>
                      </a:lnTo>
                      <a:close/>
                    </a:path>
                  </a:pathLst>
                </a:custGeom>
                <a:solidFill>
                  <a:srgbClr val="4BD1FB"/>
                </a:solidFill>
              </p:spPr>
            </p:sp>
          </p:grpSp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2AECAA58-AC9A-4AE6-B51A-BB6EEE132C3A}"/>
                  </a:ext>
                </a:extLst>
              </p:cNvPr>
              <p:cNvGrpSpPr/>
              <p:nvPr/>
            </p:nvGrpSpPr>
            <p:grpSpPr>
              <a:xfrm>
                <a:off x="9135929" y="7534438"/>
                <a:ext cx="8123329" cy="1571461"/>
                <a:chOff x="0" y="-147536"/>
                <a:chExt cx="7860919" cy="1520698"/>
              </a:xfrm>
            </p:grpSpPr>
            <p:sp>
              <p:nvSpPr>
                <p:cNvPr id="36" name="Freeform 7">
                  <a:extLst>
                    <a:ext uri="{FF2B5EF4-FFF2-40B4-BE49-F238E27FC236}">
                      <a16:creationId xmlns:a16="http://schemas.microsoft.com/office/drawing/2014/main" id="{9ED1C21D-E264-46EB-BCE3-D3441A696217}"/>
                    </a:ext>
                  </a:extLst>
                </p:cNvPr>
                <p:cNvSpPr/>
                <p:nvPr/>
              </p:nvSpPr>
              <p:spPr>
                <a:xfrm>
                  <a:off x="0" y="-147536"/>
                  <a:ext cx="7860919" cy="152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0919" h="1520698">
                      <a:moveTo>
                        <a:pt x="879475" y="0"/>
                      </a:moveTo>
                      <a:lnTo>
                        <a:pt x="0" y="1520698"/>
                      </a:lnTo>
                      <a:lnTo>
                        <a:pt x="3933698" y="1520698"/>
                      </a:lnTo>
                      <a:lnTo>
                        <a:pt x="7860919" y="1520698"/>
                      </a:lnTo>
                      <a:lnTo>
                        <a:pt x="6981571" y="0"/>
                      </a:lnTo>
                      <a:lnTo>
                        <a:pt x="879475" y="0"/>
                      </a:lnTo>
                      <a:close/>
                    </a:path>
                  </a:pathLst>
                </a:custGeom>
                <a:solidFill>
                  <a:srgbClr val="0071C9"/>
                </a:solidFill>
              </p:spPr>
            </p:sp>
          </p:grpSp>
          <p:grpSp>
            <p:nvGrpSpPr>
              <p:cNvPr id="34" name="Group 8">
                <a:extLst>
                  <a:ext uri="{FF2B5EF4-FFF2-40B4-BE49-F238E27FC236}">
                    <a16:creationId xmlns:a16="http://schemas.microsoft.com/office/drawing/2014/main" id="{0C2BC8E4-6509-4980-8A0C-F70DC56532AE}"/>
                  </a:ext>
                </a:extLst>
              </p:cNvPr>
              <p:cNvGrpSpPr/>
              <p:nvPr/>
            </p:nvGrpSpPr>
            <p:grpSpPr>
              <a:xfrm>
                <a:off x="10116567" y="6057901"/>
                <a:ext cx="6167992" cy="1424079"/>
                <a:chOff x="0" y="-71576"/>
                <a:chExt cx="5968746" cy="1378077"/>
              </a:xfrm>
            </p:grpSpPr>
            <p:sp>
              <p:nvSpPr>
                <p:cNvPr id="35" name="Freeform 9">
                  <a:extLst>
                    <a:ext uri="{FF2B5EF4-FFF2-40B4-BE49-F238E27FC236}">
                      <a16:creationId xmlns:a16="http://schemas.microsoft.com/office/drawing/2014/main" id="{3BCB2D91-D921-431A-87D1-501F1141B33E}"/>
                    </a:ext>
                  </a:extLst>
                </p:cNvPr>
                <p:cNvSpPr/>
                <p:nvPr/>
              </p:nvSpPr>
              <p:spPr>
                <a:xfrm>
                  <a:off x="0" y="-71576"/>
                  <a:ext cx="5968746" cy="13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8746" h="1378077">
                      <a:moveTo>
                        <a:pt x="5194173" y="0"/>
                      </a:moveTo>
                      <a:lnTo>
                        <a:pt x="774700" y="0"/>
                      </a:lnTo>
                      <a:lnTo>
                        <a:pt x="0" y="1378077"/>
                      </a:lnTo>
                      <a:lnTo>
                        <a:pt x="5968746" y="1378077"/>
                      </a:lnTo>
                      <a:lnTo>
                        <a:pt x="5194173" y="0"/>
                      </a:lnTo>
                      <a:close/>
                    </a:path>
                  </a:pathLst>
                </a:custGeom>
                <a:solidFill>
                  <a:srgbClr val="56AEFF"/>
                </a:solidFill>
              </p:spPr>
            </p:sp>
          </p:grpSp>
        </p:grpSp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37F1A86B-513A-40BE-8898-04D494F760CD}"/>
                </a:ext>
              </a:extLst>
            </p:cNvPr>
            <p:cNvSpPr/>
            <p:nvPr/>
          </p:nvSpPr>
          <p:spPr>
            <a:xfrm>
              <a:off x="4341309" y="6667500"/>
              <a:ext cx="4433007" cy="14270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A4FC47F-495A-44D1-B2AD-4829613FEA88}"/>
                </a:ext>
              </a:extLst>
            </p:cNvPr>
            <p:cNvSpPr/>
            <p:nvPr/>
          </p:nvSpPr>
          <p:spPr>
            <a:xfrm>
              <a:off x="3489341" y="8149013"/>
              <a:ext cx="6167992" cy="156648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24E6CC-594F-4D57-B19C-E313AC2C3E2E}"/>
              </a:ext>
            </a:extLst>
          </p:cNvPr>
          <p:cNvGrpSpPr/>
          <p:nvPr/>
        </p:nvGrpSpPr>
        <p:grpSpPr>
          <a:xfrm rot="10800000">
            <a:off x="10134600" y="2091345"/>
            <a:ext cx="8123329" cy="7619999"/>
            <a:chOff x="2514642" y="2095501"/>
            <a:chExt cx="8123329" cy="76199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5A0C49E-8E29-4E1D-984D-FE03B3D77D2A}"/>
                </a:ext>
              </a:extLst>
            </p:cNvPr>
            <p:cNvGrpSpPr/>
            <p:nvPr/>
          </p:nvGrpSpPr>
          <p:grpSpPr>
            <a:xfrm rot="10800000">
              <a:off x="2514642" y="2095501"/>
              <a:ext cx="8123329" cy="4519393"/>
              <a:chOff x="9135929" y="4586506"/>
              <a:chExt cx="8123329" cy="4519393"/>
            </a:xfrm>
          </p:grpSpPr>
          <p:grpSp>
            <p:nvGrpSpPr>
              <p:cNvPr id="48" name="Group 2">
                <a:extLst>
                  <a:ext uri="{FF2B5EF4-FFF2-40B4-BE49-F238E27FC236}">
                    <a16:creationId xmlns:a16="http://schemas.microsoft.com/office/drawing/2014/main" id="{42048F04-1B3D-4ABD-9227-51BA8330ED9D}"/>
                  </a:ext>
                </a:extLst>
              </p:cNvPr>
              <p:cNvGrpSpPr/>
              <p:nvPr/>
            </p:nvGrpSpPr>
            <p:grpSpPr>
              <a:xfrm>
                <a:off x="10982623" y="4586506"/>
                <a:ext cx="4432959" cy="1427059"/>
                <a:chOff x="0" y="0"/>
                <a:chExt cx="4289760" cy="1380960"/>
              </a:xfrm>
            </p:grpSpPr>
            <p:sp>
              <p:nvSpPr>
                <p:cNvPr id="53" name="Freeform 3">
                  <a:extLst>
                    <a:ext uri="{FF2B5EF4-FFF2-40B4-BE49-F238E27FC236}">
                      <a16:creationId xmlns:a16="http://schemas.microsoft.com/office/drawing/2014/main" id="{CD1743C7-EE22-4310-ADF4-C02E42C6A8B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89806" cy="138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9806" h="1380998">
                      <a:moveTo>
                        <a:pt x="4013454" y="876173"/>
                      </a:moveTo>
                      <a:lnTo>
                        <a:pt x="3530854" y="0"/>
                      </a:lnTo>
                      <a:lnTo>
                        <a:pt x="758825" y="0"/>
                      </a:lnTo>
                      <a:lnTo>
                        <a:pt x="279400" y="876173"/>
                      </a:lnTo>
                      <a:lnTo>
                        <a:pt x="0" y="1380998"/>
                      </a:lnTo>
                      <a:lnTo>
                        <a:pt x="4289806" y="1380998"/>
                      </a:lnTo>
                      <a:lnTo>
                        <a:pt x="4013454" y="876173"/>
                      </a:lnTo>
                      <a:close/>
                    </a:path>
                  </a:pathLst>
                </a:custGeom>
                <a:solidFill>
                  <a:srgbClr val="4BD1FB"/>
                </a:solidFill>
              </p:spPr>
            </p:sp>
          </p:grpSp>
          <p:grpSp>
            <p:nvGrpSpPr>
              <p:cNvPr id="49" name="Group 6">
                <a:extLst>
                  <a:ext uri="{FF2B5EF4-FFF2-40B4-BE49-F238E27FC236}">
                    <a16:creationId xmlns:a16="http://schemas.microsoft.com/office/drawing/2014/main" id="{DD21899C-F0B9-4186-97BF-51CE68635670}"/>
                  </a:ext>
                </a:extLst>
              </p:cNvPr>
              <p:cNvGrpSpPr/>
              <p:nvPr/>
            </p:nvGrpSpPr>
            <p:grpSpPr>
              <a:xfrm>
                <a:off x="9135929" y="7534438"/>
                <a:ext cx="8123329" cy="1571461"/>
                <a:chOff x="0" y="-147536"/>
                <a:chExt cx="7860919" cy="1520698"/>
              </a:xfrm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92E8A88D-5AD5-47AA-90E6-19C09113F4D8}"/>
                    </a:ext>
                  </a:extLst>
                </p:cNvPr>
                <p:cNvSpPr/>
                <p:nvPr/>
              </p:nvSpPr>
              <p:spPr>
                <a:xfrm>
                  <a:off x="0" y="-147536"/>
                  <a:ext cx="7860919" cy="152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0919" h="1520698">
                      <a:moveTo>
                        <a:pt x="879475" y="0"/>
                      </a:moveTo>
                      <a:lnTo>
                        <a:pt x="0" y="1520698"/>
                      </a:lnTo>
                      <a:lnTo>
                        <a:pt x="3933698" y="1520698"/>
                      </a:lnTo>
                      <a:lnTo>
                        <a:pt x="7860919" y="1520698"/>
                      </a:lnTo>
                      <a:lnTo>
                        <a:pt x="6981571" y="0"/>
                      </a:lnTo>
                      <a:lnTo>
                        <a:pt x="879475" y="0"/>
                      </a:lnTo>
                      <a:close/>
                    </a:path>
                  </a:pathLst>
                </a:custGeom>
                <a:solidFill>
                  <a:srgbClr val="0071C9"/>
                </a:solidFill>
              </p:spPr>
            </p:sp>
          </p:grpSp>
          <p:grpSp>
            <p:nvGrpSpPr>
              <p:cNvPr id="50" name="Group 8">
                <a:extLst>
                  <a:ext uri="{FF2B5EF4-FFF2-40B4-BE49-F238E27FC236}">
                    <a16:creationId xmlns:a16="http://schemas.microsoft.com/office/drawing/2014/main" id="{5BFDE144-64A6-45A2-9C83-BB25080D16A9}"/>
                  </a:ext>
                </a:extLst>
              </p:cNvPr>
              <p:cNvGrpSpPr/>
              <p:nvPr/>
            </p:nvGrpSpPr>
            <p:grpSpPr>
              <a:xfrm>
                <a:off x="10116567" y="6057901"/>
                <a:ext cx="6167992" cy="1424079"/>
                <a:chOff x="0" y="-71576"/>
                <a:chExt cx="5968746" cy="1378077"/>
              </a:xfrm>
            </p:grpSpPr>
            <p:sp>
              <p:nvSpPr>
                <p:cNvPr id="51" name="Freeform 9">
                  <a:extLst>
                    <a:ext uri="{FF2B5EF4-FFF2-40B4-BE49-F238E27FC236}">
                      <a16:creationId xmlns:a16="http://schemas.microsoft.com/office/drawing/2014/main" id="{60A9F8FA-4554-4142-9010-81F83B829CDB}"/>
                    </a:ext>
                  </a:extLst>
                </p:cNvPr>
                <p:cNvSpPr/>
                <p:nvPr/>
              </p:nvSpPr>
              <p:spPr>
                <a:xfrm>
                  <a:off x="0" y="-71576"/>
                  <a:ext cx="5968746" cy="13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8746" h="1378077">
                      <a:moveTo>
                        <a:pt x="5194173" y="0"/>
                      </a:moveTo>
                      <a:lnTo>
                        <a:pt x="774700" y="0"/>
                      </a:lnTo>
                      <a:lnTo>
                        <a:pt x="0" y="1378077"/>
                      </a:lnTo>
                      <a:lnTo>
                        <a:pt x="5968746" y="1378077"/>
                      </a:lnTo>
                      <a:lnTo>
                        <a:pt x="5194173" y="0"/>
                      </a:lnTo>
                      <a:close/>
                    </a:path>
                  </a:pathLst>
                </a:custGeom>
                <a:solidFill>
                  <a:srgbClr val="56AEFF"/>
                </a:solidFill>
              </p:spPr>
            </p:sp>
          </p:grpSp>
        </p:grpSp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02EC9224-0649-4490-83B5-8AA96A8D910E}"/>
                </a:ext>
              </a:extLst>
            </p:cNvPr>
            <p:cNvSpPr/>
            <p:nvPr/>
          </p:nvSpPr>
          <p:spPr>
            <a:xfrm>
              <a:off x="4341309" y="6667500"/>
              <a:ext cx="4433007" cy="14270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1EBC1D1-8D40-49F4-82C7-D072168323DC}"/>
                </a:ext>
              </a:extLst>
            </p:cNvPr>
            <p:cNvSpPr/>
            <p:nvPr/>
          </p:nvSpPr>
          <p:spPr>
            <a:xfrm>
              <a:off x="3489341" y="8149013"/>
              <a:ext cx="6167992" cy="156648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55" name="AutoShape 28">
            <a:extLst>
              <a:ext uri="{FF2B5EF4-FFF2-40B4-BE49-F238E27FC236}">
                <a16:creationId xmlns:a16="http://schemas.microsoft.com/office/drawing/2014/main" id="{3AE89D2C-0662-4D22-B0CC-4E0F4688F0BF}"/>
              </a:ext>
            </a:extLst>
          </p:cNvPr>
          <p:cNvSpPr/>
          <p:nvPr/>
        </p:nvSpPr>
        <p:spPr>
          <a:xfrm flipH="1" flipV="1">
            <a:off x="589647" y="8094598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882E34A2-B262-489E-B17E-86F266AAC376}"/>
              </a:ext>
            </a:extLst>
          </p:cNvPr>
          <p:cNvSpPr txBox="1"/>
          <p:nvPr/>
        </p:nvSpPr>
        <p:spPr>
          <a:xfrm>
            <a:off x="252287" y="4035091"/>
            <a:ext cx="204927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3500" dirty="0">
                <a:solidFill>
                  <a:srgbClr val="4BD1FB"/>
                </a:solidFill>
                <a:latin typeface="DM Sans Bold"/>
              </a:rPr>
              <a:t>Ide </a:t>
            </a:r>
            <a:r>
              <a:rPr lang="en-US" sz="3500" dirty="0" err="1">
                <a:solidFill>
                  <a:srgbClr val="4BD1FB"/>
                </a:solidFill>
                <a:latin typeface="DM Sans Bold"/>
              </a:rPr>
              <a:t>Bisnis</a:t>
            </a:r>
            <a:endParaRPr lang="en-US" sz="3500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CF5FC49F-602A-43AA-B5F0-B50473CFEFC6}"/>
              </a:ext>
            </a:extLst>
          </p:cNvPr>
          <p:cNvSpPr txBox="1"/>
          <p:nvPr/>
        </p:nvSpPr>
        <p:spPr>
          <a:xfrm>
            <a:off x="76200" y="5540195"/>
            <a:ext cx="180032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4BD1FB"/>
                </a:solidFill>
                <a:latin typeface="DM Sans Bold"/>
              </a:rPr>
              <a:t>Tujuan</a:t>
            </a:r>
            <a:endParaRPr lang="en-US" sz="3500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A0668BB0-727B-4907-A6C1-77AF102B4F5A}"/>
              </a:ext>
            </a:extLst>
          </p:cNvPr>
          <p:cNvSpPr txBox="1"/>
          <p:nvPr/>
        </p:nvSpPr>
        <p:spPr>
          <a:xfrm>
            <a:off x="152400" y="6861481"/>
            <a:ext cx="364808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4BD1FB"/>
                </a:solidFill>
                <a:latin typeface="DM Sans Bold"/>
              </a:rPr>
              <a:t>Hubungan</a:t>
            </a:r>
            <a:r>
              <a:rPr lang="en-US" sz="3500" dirty="0">
                <a:solidFill>
                  <a:srgbClr val="4BD1FB"/>
                </a:solidFill>
                <a:latin typeface="DM Sans Bold"/>
              </a:rPr>
              <a:t> </a:t>
            </a:r>
            <a:r>
              <a:rPr lang="en-US" sz="3500" dirty="0" err="1">
                <a:solidFill>
                  <a:srgbClr val="4BD1FB"/>
                </a:solidFill>
                <a:latin typeface="DM Sans Bold"/>
              </a:rPr>
              <a:t>Kerja</a:t>
            </a:r>
            <a:endParaRPr lang="en-US" sz="3500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60" name="TextBox 15">
            <a:extLst>
              <a:ext uri="{FF2B5EF4-FFF2-40B4-BE49-F238E27FC236}">
                <a16:creationId xmlns:a16="http://schemas.microsoft.com/office/drawing/2014/main" id="{DE94BFC2-81E0-4A13-8EC8-E9386860E7D1}"/>
              </a:ext>
            </a:extLst>
          </p:cNvPr>
          <p:cNvSpPr txBox="1"/>
          <p:nvPr/>
        </p:nvSpPr>
        <p:spPr>
          <a:xfrm>
            <a:off x="228600" y="8280793"/>
            <a:ext cx="144579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4BD1FB"/>
                </a:solidFill>
                <a:latin typeface="DM Sans Bold"/>
              </a:rPr>
              <a:t>Risiko</a:t>
            </a:r>
            <a:endParaRPr lang="en-US" sz="3500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51826" y="2517222"/>
            <a:ext cx="4634030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Fokus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kepada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usaha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bermanfaat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bagi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sekitar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1" name="TextBox 25">
            <a:extLst>
              <a:ext uri="{FF2B5EF4-FFF2-40B4-BE49-F238E27FC236}">
                <a16:creationId xmlns:a16="http://schemas.microsoft.com/office/drawing/2014/main" id="{FF232971-CEAE-4FE0-824A-481FE5BB7DD6}"/>
              </a:ext>
            </a:extLst>
          </p:cNvPr>
          <p:cNvSpPr txBox="1"/>
          <p:nvPr/>
        </p:nvSpPr>
        <p:spPr>
          <a:xfrm>
            <a:off x="12289085" y="2505296"/>
            <a:ext cx="3851345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Mempertimbangkan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semua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peluang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usaha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4B685494-8066-43D6-BA0A-1769C226C4BF}"/>
              </a:ext>
            </a:extLst>
          </p:cNvPr>
          <p:cNvSpPr txBox="1"/>
          <p:nvPr/>
        </p:nvSpPr>
        <p:spPr>
          <a:xfrm>
            <a:off x="4648200" y="4013409"/>
            <a:ext cx="4634030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Sesuai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masalah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atau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kebutuhan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sekitar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3" name="TextBox 25">
            <a:extLst>
              <a:ext uri="{FF2B5EF4-FFF2-40B4-BE49-F238E27FC236}">
                <a16:creationId xmlns:a16="http://schemas.microsoft.com/office/drawing/2014/main" id="{7374145F-A36D-4B25-A404-5E18FFA5F59D}"/>
              </a:ext>
            </a:extLst>
          </p:cNvPr>
          <p:cNvSpPr txBox="1"/>
          <p:nvPr/>
        </p:nvSpPr>
        <p:spPr>
          <a:xfrm>
            <a:off x="12344400" y="3998124"/>
            <a:ext cx="3663503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Usaha yang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terbukti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menguntungkan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4" name="TextBox 25">
            <a:extLst>
              <a:ext uri="{FF2B5EF4-FFF2-40B4-BE49-F238E27FC236}">
                <a16:creationId xmlns:a16="http://schemas.microsoft.com/office/drawing/2014/main" id="{324464B7-439C-40F9-A1D8-B574062609F7}"/>
              </a:ext>
            </a:extLst>
          </p:cNvPr>
          <p:cNvSpPr txBox="1"/>
          <p:nvPr/>
        </p:nvSpPr>
        <p:spPr>
          <a:xfrm>
            <a:off x="12430794" y="5669305"/>
            <a:ext cx="3577110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Meraih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keuntungan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maksimal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5" name="TextBox 25">
            <a:extLst>
              <a:ext uri="{FF2B5EF4-FFF2-40B4-BE49-F238E27FC236}">
                <a16:creationId xmlns:a16="http://schemas.microsoft.com/office/drawing/2014/main" id="{0C91699A-BCBF-4689-8A51-39218802CD93}"/>
              </a:ext>
            </a:extLst>
          </p:cNvPr>
          <p:cNvSpPr txBox="1"/>
          <p:nvPr/>
        </p:nvSpPr>
        <p:spPr>
          <a:xfrm>
            <a:off x="5152614" y="5378481"/>
            <a:ext cx="3663503" cy="10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Memberikan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dampak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maksimal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bagi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sekitar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6" name="TextBox 25">
            <a:extLst>
              <a:ext uri="{FF2B5EF4-FFF2-40B4-BE49-F238E27FC236}">
                <a16:creationId xmlns:a16="http://schemas.microsoft.com/office/drawing/2014/main" id="{61BDB50F-CA02-4694-8E80-88A20142DFF0}"/>
              </a:ext>
            </a:extLst>
          </p:cNvPr>
          <p:cNvSpPr txBox="1"/>
          <p:nvPr/>
        </p:nvSpPr>
        <p:spPr>
          <a:xfrm>
            <a:off x="5152614" y="7078106"/>
            <a:ext cx="3663503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Partner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berjuang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1CBBBDDA-E604-4F71-9855-3484A4F80071}"/>
              </a:ext>
            </a:extLst>
          </p:cNvPr>
          <p:cNvSpPr txBox="1"/>
          <p:nvPr/>
        </p:nvSpPr>
        <p:spPr>
          <a:xfrm>
            <a:off x="12373018" y="7078105"/>
            <a:ext cx="3663503" cy="69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Karyawan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sebagai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pekerja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4CD36B47-D843-481B-95DD-04FBC1110FE2}"/>
              </a:ext>
            </a:extLst>
          </p:cNvPr>
          <p:cNvSpPr txBox="1"/>
          <p:nvPr/>
        </p:nvSpPr>
        <p:spPr>
          <a:xfrm>
            <a:off x="12053113" y="8343900"/>
            <a:ext cx="4323288" cy="10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Cenderung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berisiko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karena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merealisasikan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ide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baru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9" name="TextBox 25">
            <a:extLst>
              <a:ext uri="{FF2B5EF4-FFF2-40B4-BE49-F238E27FC236}">
                <a16:creationId xmlns:a16="http://schemas.microsoft.com/office/drawing/2014/main" id="{62312082-5CFC-4D5A-8F36-CC00AD6FC180}"/>
              </a:ext>
            </a:extLst>
          </p:cNvPr>
          <p:cNvSpPr txBox="1"/>
          <p:nvPr/>
        </p:nvSpPr>
        <p:spPr>
          <a:xfrm>
            <a:off x="4963004" y="8420100"/>
            <a:ext cx="4042722" cy="10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Cenderung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aman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karena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pertimbangan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berdasarkan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data</a:t>
            </a:r>
          </a:p>
        </p:txBody>
      </p:sp>
      <p:sp>
        <p:nvSpPr>
          <p:cNvPr id="70" name="TextBox 14">
            <a:extLst>
              <a:ext uri="{FF2B5EF4-FFF2-40B4-BE49-F238E27FC236}">
                <a16:creationId xmlns:a16="http://schemas.microsoft.com/office/drawing/2014/main" id="{49E1037C-B9B2-45E3-89DB-3A11C6ADA4AC}"/>
              </a:ext>
            </a:extLst>
          </p:cNvPr>
          <p:cNvSpPr txBox="1"/>
          <p:nvPr/>
        </p:nvSpPr>
        <p:spPr>
          <a:xfrm>
            <a:off x="11817539" y="1209675"/>
            <a:ext cx="4757449" cy="962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5500" dirty="0">
                <a:solidFill>
                  <a:srgbClr val="FFFFFF"/>
                </a:solidFill>
                <a:latin typeface="Now Bold"/>
              </a:rPr>
              <a:t>PENGUSAHA</a:t>
            </a: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0C817595-FB6C-4D6C-9A89-BA71F8991248}"/>
              </a:ext>
            </a:extLst>
          </p:cNvPr>
          <p:cNvSpPr txBox="1"/>
          <p:nvPr/>
        </p:nvSpPr>
        <p:spPr>
          <a:xfrm>
            <a:off x="4464227" y="1202330"/>
            <a:ext cx="5670373" cy="93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5500" dirty="0">
                <a:solidFill>
                  <a:srgbClr val="FFFFFF"/>
                </a:solidFill>
                <a:latin typeface="Now Bold"/>
              </a:rPr>
              <a:t>ENTREPRENEUR</a:t>
            </a:r>
          </a:p>
        </p:txBody>
      </p:sp>
      <p:sp>
        <p:nvSpPr>
          <p:cNvPr id="11" name="Freeform 11"/>
          <p:cNvSpPr/>
          <p:nvPr/>
        </p:nvSpPr>
        <p:spPr>
          <a:xfrm>
            <a:off x="3672395" y="6057900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5400" y="0"/>
            <a:ext cx="1554480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06474" y="248754"/>
            <a:ext cx="2675050" cy="730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w Bold"/>
              </a:rPr>
              <a:t>TUGAS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357" y="1257300"/>
            <a:ext cx="5509757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Riset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dan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Analisis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Pasar</a:t>
            </a:r>
          </a:p>
        </p:txBody>
      </p:sp>
      <p:sp>
        <p:nvSpPr>
          <p:cNvPr id="8" name="AutoShape 8"/>
          <p:cNvSpPr/>
          <p:nvPr/>
        </p:nvSpPr>
        <p:spPr>
          <a:xfrm>
            <a:off x="1295400" y="1943100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915400" y="1426760"/>
            <a:ext cx="7725030" cy="408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5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Identifikasi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peluang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permintaan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pasar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0023" y="3041774"/>
            <a:ext cx="5576577" cy="130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Pengembangan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produk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dan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layanan</a:t>
            </a:r>
            <a:endParaRPr lang="en-US" sz="3757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03849D5-800B-4848-A519-88E1206E1EC9}"/>
              </a:ext>
            </a:extLst>
          </p:cNvPr>
          <p:cNvSpPr txBox="1"/>
          <p:nvPr/>
        </p:nvSpPr>
        <p:spPr>
          <a:xfrm>
            <a:off x="11107132" y="2149684"/>
            <a:ext cx="5443476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Perencanaan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Strategis</a:t>
            </a:r>
            <a:endParaRPr lang="en-US" sz="3757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176E8456-9267-49D4-B708-E431D0103AB5}"/>
              </a:ext>
            </a:extLst>
          </p:cNvPr>
          <p:cNvSpPr txBox="1"/>
          <p:nvPr/>
        </p:nvSpPr>
        <p:spPr>
          <a:xfrm>
            <a:off x="10914068" y="4724158"/>
            <a:ext cx="5697532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Pemasaran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dan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Promosi</a:t>
            </a:r>
            <a:endParaRPr lang="en-US" sz="3757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A19221C-D7F2-4962-9D3D-42539849809B}"/>
              </a:ext>
            </a:extLst>
          </p:cNvPr>
          <p:cNvSpPr txBox="1"/>
          <p:nvPr/>
        </p:nvSpPr>
        <p:spPr>
          <a:xfrm>
            <a:off x="1534164" y="5953497"/>
            <a:ext cx="6162036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Manajemen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Sumber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Daya</a:t>
            </a:r>
            <a:endParaRPr lang="en-US" sz="3757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C8031ED-CA29-4254-B63C-FB8CB38D322D}"/>
              </a:ext>
            </a:extLst>
          </p:cNvPr>
          <p:cNvSpPr txBox="1"/>
          <p:nvPr/>
        </p:nvSpPr>
        <p:spPr>
          <a:xfrm>
            <a:off x="10744200" y="7039247"/>
            <a:ext cx="5837877" cy="130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Pengambilan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Keputusan dan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Manajemen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Risiko</a:t>
            </a:r>
            <a:endParaRPr lang="en-US" sz="3757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497369A6-0627-47DA-A756-483D8FA7C1FD}"/>
              </a:ext>
            </a:extLst>
          </p:cNvPr>
          <p:cNvSpPr txBox="1"/>
          <p:nvPr/>
        </p:nvSpPr>
        <p:spPr>
          <a:xfrm>
            <a:off x="1524000" y="8762001"/>
            <a:ext cx="4964316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Inovasi</a:t>
            </a:r>
            <a:r>
              <a:rPr lang="en-US" sz="3757" dirty="0">
                <a:solidFill>
                  <a:srgbClr val="4BD1FB"/>
                </a:solidFill>
                <a:latin typeface="DM Sans Bold"/>
              </a:rPr>
              <a:t> dan </a:t>
            </a:r>
            <a:r>
              <a:rPr lang="en-US" sz="3757" dirty="0" err="1">
                <a:solidFill>
                  <a:srgbClr val="4BD1FB"/>
                </a:solidFill>
                <a:latin typeface="DM Sans Bold"/>
              </a:rPr>
              <a:t>Adaptasi</a:t>
            </a:r>
            <a:endParaRPr lang="en-US" sz="3757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398A3622-CD37-406A-9490-1E290A01B94A}"/>
              </a:ext>
            </a:extLst>
          </p:cNvPr>
          <p:cNvSpPr/>
          <p:nvPr/>
        </p:nvSpPr>
        <p:spPr>
          <a:xfrm>
            <a:off x="1295400" y="3047001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EE06E8FA-1BAB-45EF-9302-4AF9FDEFCCA2}"/>
              </a:ext>
            </a:extLst>
          </p:cNvPr>
          <p:cNvSpPr/>
          <p:nvPr/>
        </p:nvSpPr>
        <p:spPr>
          <a:xfrm>
            <a:off x="1295400" y="4465613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E66AFB69-8C0B-4F27-8B7D-81FF33AB7CEB}"/>
              </a:ext>
            </a:extLst>
          </p:cNvPr>
          <p:cNvSpPr/>
          <p:nvPr/>
        </p:nvSpPr>
        <p:spPr>
          <a:xfrm>
            <a:off x="1295400" y="5637801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2A6DFB76-B0B5-4BBC-B457-BCCBDFFEB8EE}"/>
              </a:ext>
            </a:extLst>
          </p:cNvPr>
          <p:cNvSpPr/>
          <p:nvPr/>
        </p:nvSpPr>
        <p:spPr>
          <a:xfrm>
            <a:off x="1295400" y="6933201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91A2B6E4-D902-4AAB-AC4A-CC94161C41A3}"/>
              </a:ext>
            </a:extLst>
          </p:cNvPr>
          <p:cNvSpPr/>
          <p:nvPr/>
        </p:nvSpPr>
        <p:spPr>
          <a:xfrm>
            <a:off x="1295400" y="8533401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EC403A7D-4683-4BE8-BD07-5809C5E7EAA4}"/>
              </a:ext>
            </a:extLst>
          </p:cNvPr>
          <p:cNvSpPr/>
          <p:nvPr/>
        </p:nvSpPr>
        <p:spPr>
          <a:xfrm>
            <a:off x="1295400" y="1079903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F76586D-B800-44F9-BED1-FBD603798737}"/>
              </a:ext>
            </a:extLst>
          </p:cNvPr>
          <p:cNvSpPr/>
          <p:nvPr/>
        </p:nvSpPr>
        <p:spPr>
          <a:xfrm>
            <a:off x="7507863" y="1465670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0786008C-A953-44A5-B744-133C2D19754E}"/>
              </a:ext>
            </a:extLst>
          </p:cNvPr>
          <p:cNvSpPr txBox="1"/>
          <p:nvPr/>
        </p:nvSpPr>
        <p:spPr>
          <a:xfrm>
            <a:off x="1495170" y="2171700"/>
            <a:ext cx="7017269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Penggunaan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sumber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daya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3000" u="none" strike="noStrike" dirty="0" err="1">
                <a:solidFill>
                  <a:srgbClr val="FFFFFF"/>
                </a:solidFill>
                <a:latin typeface="DM Sans"/>
              </a:rPr>
              <a:t>e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fisien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efektif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05148BD0-47AD-4214-A386-BEFDEDAD496B}"/>
              </a:ext>
            </a:extLst>
          </p:cNvPr>
          <p:cNvSpPr txBox="1"/>
          <p:nvPr/>
        </p:nvSpPr>
        <p:spPr>
          <a:xfrm>
            <a:off x="9448800" y="3430423"/>
            <a:ext cx="7131066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5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Penelitian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pengembangan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ekstensif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kelayakan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layanan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D5AB537-D5AE-4AB3-99E5-7FBAD745135A}"/>
              </a:ext>
            </a:extLst>
          </p:cNvPr>
          <p:cNvSpPr txBox="1"/>
          <p:nvPr/>
        </p:nvSpPr>
        <p:spPr>
          <a:xfrm>
            <a:off x="1495170" y="4693944"/>
            <a:ext cx="7725030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Memperkenalkan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atau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jasa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kepada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target pasar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524E0A62-EFF9-45FF-860A-1F543C1E6A12}"/>
              </a:ext>
            </a:extLst>
          </p:cNvPr>
          <p:cNvSpPr/>
          <p:nvPr/>
        </p:nvSpPr>
        <p:spPr>
          <a:xfrm>
            <a:off x="1270504" y="9689257"/>
            <a:ext cx="15544800" cy="39099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A2A5D2AA-BA42-4DD7-9624-912FEA20F16C}"/>
              </a:ext>
            </a:extLst>
          </p:cNvPr>
          <p:cNvSpPr txBox="1"/>
          <p:nvPr/>
        </p:nvSpPr>
        <p:spPr>
          <a:xfrm>
            <a:off x="10210800" y="5905500"/>
            <a:ext cx="6429630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5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Mencakup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keuangan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sumber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manusia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rantai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pasokan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161C5227-AAF2-4F1C-B1C5-BBF016685D2B}"/>
              </a:ext>
            </a:extLst>
          </p:cNvPr>
          <p:cNvSpPr txBox="1"/>
          <p:nvPr/>
        </p:nvSpPr>
        <p:spPr>
          <a:xfrm>
            <a:off x="1510023" y="7385895"/>
            <a:ext cx="7391522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Mengambil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keputusan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tepat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bahkan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di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bawah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tekanan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2240F122-2F88-4353-9E6E-3B9D83C60BC4}"/>
              </a:ext>
            </a:extLst>
          </p:cNvPr>
          <p:cNvSpPr txBox="1"/>
          <p:nvPr/>
        </p:nvSpPr>
        <p:spPr>
          <a:xfrm>
            <a:off x="9448800" y="8649615"/>
            <a:ext cx="7191630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5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Meningkatkan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atau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jasa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agar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tetap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relevan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di pasar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BE67A00-C901-48F9-9F59-5C330BC2B426}"/>
              </a:ext>
            </a:extLst>
          </p:cNvPr>
          <p:cNvSpPr/>
          <p:nvPr/>
        </p:nvSpPr>
        <p:spPr>
          <a:xfrm rot="10800000">
            <a:off x="9245096" y="4839063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578B5A4-767A-4D76-BFD4-3D88B12642C9}"/>
              </a:ext>
            </a:extLst>
          </p:cNvPr>
          <p:cNvSpPr/>
          <p:nvPr/>
        </p:nvSpPr>
        <p:spPr>
          <a:xfrm rot="10800000">
            <a:off x="9060844" y="2311379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87D77E2-370A-4EC6-8186-74F14FFEB37C}"/>
              </a:ext>
            </a:extLst>
          </p:cNvPr>
          <p:cNvSpPr/>
          <p:nvPr/>
        </p:nvSpPr>
        <p:spPr>
          <a:xfrm>
            <a:off x="7494008" y="3613239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DAB94B6-1C8C-4813-B685-B4D62A071A38}"/>
              </a:ext>
            </a:extLst>
          </p:cNvPr>
          <p:cNvSpPr/>
          <p:nvPr/>
        </p:nvSpPr>
        <p:spPr>
          <a:xfrm>
            <a:off x="7736462" y="8942168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95EAB6B-F5D4-48F0-A382-B73A6DF2EF8B}"/>
              </a:ext>
            </a:extLst>
          </p:cNvPr>
          <p:cNvSpPr/>
          <p:nvPr/>
        </p:nvSpPr>
        <p:spPr>
          <a:xfrm rot="10800000">
            <a:off x="9336663" y="7609666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7440159-B41A-4B2B-9790-B76C4A71F5A8}"/>
              </a:ext>
            </a:extLst>
          </p:cNvPr>
          <p:cNvSpPr/>
          <p:nvPr/>
        </p:nvSpPr>
        <p:spPr>
          <a:xfrm>
            <a:off x="8211631" y="6133123"/>
            <a:ext cx="1407537" cy="2770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4553226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4615" y="6918503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91100" y="3618050"/>
            <a:ext cx="3776045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051D40"/>
                </a:solidFill>
                <a:latin typeface="DM Sans Bold"/>
              </a:rPr>
              <a:t>Technopreneur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0000" y="2433321"/>
            <a:ext cx="3195339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Foodpreneur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04969" y="2513678"/>
            <a:ext cx="2418943" cy="64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Usaha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bidang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kuliner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77200" y="4802779"/>
            <a:ext cx="3409688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Mompreneur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62800" y="5987507"/>
            <a:ext cx="3250371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Sociopreneur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532318" y="7172697"/>
            <a:ext cx="274528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051D40"/>
                </a:solidFill>
                <a:latin typeface="DM Sans Bold"/>
              </a:rPr>
              <a:t>Ecopreneur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84338A97-54A5-4D3E-B69D-B9E301C5216D}"/>
              </a:ext>
            </a:extLst>
          </p:cNvPr>
          <p:cNvSpPr txBox="1"/>
          <p:nvPr/>
        </p:nvSpPr>
        <p:spPr>
          <a:xfrm>
            <a:off x="7522130" y="757673"/>
            <a:ext cx="3397823" cy="730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w Bold"/>
              </a:rPr>
              <a:t>JENIS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71D59519-646B-4981-ABA5-723323BE836C}"/>
              </a:ext>
            </a:extLst>
          </p:cNvPr>
          <p:cNvSpPr txBox="1"/>
          <p:nvPr/>
        </p:nvSpPr>
        <p:spPr>
          <a:xfrm>
            <a:off x="12080399" y="7161989"/>
            <a:ext cx="4531201" cy="64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Memiliki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kepedulian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tinggi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terhadap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lingkungan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86CFD7A9-7138-4BD4-84CE-2721F8741803}"/>
              </a:ext>
            </a:extLst>
          </p:cNvPr>
          <p:cNvSpPr txBox="1"/>
          <p:nvPr/>
        </p:nvSpPr>
        <p:spPr>
          <a:xfrm>
            <a:off x="1143000" y="5863613"/>
            <a:ext cx="5422359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Mencari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keuntungan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atau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tujuan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komersil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namun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tetap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memberikan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manfaat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B242183-25EF-413C-A78D-B792AD29F0DC}"/>
              </a:ext>
            </a:extLst>
          </p:cNvPr>
          <p:cNvSpPr txBox="1"/>
          <p:nvPr/>
        </p:nvSpPr>
        <p:spPr>
          <a:xfrm>
            <a:off x="11992650" y="4803322"/>
            <a:ext cx="4161750" cy="64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Ibu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rumah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tangga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mengembangkan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bisnis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DEC7BCD-85B3-48F4-B459-03FD9C3A2E8F}"/>
              </a:ext>
            </a:extLst>
          </p:cNvPr>
          <p:cNvSpPr txBox="1"/>
          <p:nvPr/>
        </p:nvSpPr>
        <p:spPr>
          <a:xfrm>
            <a:off x="1797567" y="3636605"/>
            <a:ext cx="4161751" cy="64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Memanfaatkan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teknologi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informasi</a:t>
            </a:r>
            <a:endParaRPr lang="en-US" sz="3000" u="none" strike="noStrike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5240888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52591" y="571500"/>
            <a:ext cx="4832989" cy="72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w Bold"/>
              </a:rPr>
              <a:t>KARAKTERISTIK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67336" y="4283624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 dirty="0">
                <a:solidFill>
                  <a:srgbClr val="4BD1FB"/>
                </a:solidFill>
                <a:latin typeface="DM Sans Bold"/>
              </a:rPr>
              <a:t>Problem Solver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69A04A-4277-449B-A01C-2C35D9DEFF08}"/>
              </a:ext>
            </a:extLst>
          </p:cNvPr>
          <p:cNvGrpSpPr/>
          <p:nvPr/>
        </p:nvGrpSpPr>
        <p:grpSpPr>
          <a:xfrm>
            <a:off x="5627755" y="4001127"/>
            <a:ext cx="1142373" cy="1142373"/>
            <a:chOff x="5550542" y="3997156"/>
            <a:chExt cx="1142373" cy="1142373"/>
          </a:xfrm>
        </p:grpSpPr>
        <p:grpSp>
          <p:nvGrpSpPr>
            <p:cNvPr id="5" name="Group 5"/>
            <p:cNvGrpSpPr/>
            <p:nvPr/>
          </p:nvGrpSpPr>
          <p:grpSpPr>
            <a:xfrm>
              <a:off x="5550542" y="3997156"/>
              <a:ext cx="1142373" cy="1142373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1D4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5755145" y="4211091"/>
              <a:ext cx="733166" cy="714504"/>
            </a:xfrm>
            <a:custGeom>
              <a:avLst/>
              <a:gdLst/>
              <a:ahLst/>
              <a:cxnLst/>
              <a:rect l="l" t="t" r="r" b="b"/>
              <a:pathLst>
                <a:path w="733166" h="714504">
                  <a:moveTo>
                    <a:pt x="0" y="0"/>
                  </a:moveTo>
                  <a:lnTo>
                    <a:pt x="733166" y="0"/>
                  </a:lnTo>
                  <a:lnTo>
                    <a:pt x="733166" y="714504"/>
                  </a:lnTo>
                  <a:lnTo>
                    <a:pt x="0" y="71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766197" y="6000148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 dirty="0" err="1">
                <a:solidFill>
                  <a:srgbClr val="4BD1FB"/>
                </a:solidFill>
                <a:latin typeface="DM Sans Bold"/>
              </a:rPr>
              <a:t>Berani</a:t>
            </a:r>
            <a:r>
              <a:rPr lang="en-US" sz="3274" dirty="0">
                <a:solidFill>
                  <a:srgbClr val="4BD1FB"/>
                </a:solidFill>
                <a:latin typeface="DM Sans Bold"/>
              </a:rPr>
              <a:t> Ambil </a:t>
            </a:r>
            <a:r>
              <a:rPr lang="en-US" sz="3274" dirty="0" err="1">
                <a:solidFill>
                  <a:srgbClr val="4BD1FB"/>
                </a:solidFill>
                <a:latin typeface="DM Sans Bold"/>
              </a:rPr>
              <a:t>Risiko</a:t>
            </a:r>
            <a:endParaRPr lang="en-US" sz="3274" dirty="0">
              <a:solidFill>
                <a:srgbClr val="4BD1FB"/>
              </a:solidFill>
              <a:latin typeface="DM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520658" y="6972927"/>
            <a:ext cx="1142373" cy="11423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29213" y="720090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 dirty="0" err="1">
                <a:solidFill>
                  <a:srgbClr val="4BD1FB"/>
                </a:solidFill>
                <a:latin typeface="DM Sans Bold"/>
              </a:rPr>
              <a:t>Berpikir</a:t>
            </a:r>
            <a:r>
              <a:rPr lang="en-US" sz="3274" dirty="0">
                <a:solidFill>
                  <a:srgbClr val="4BD1FB"/>
                </a:solidFill>
                <a:latin typeface="DM Sans Bold"/>
              </a:rPr>
              <a:t> Terbuka</a:t>
            </a:r>
          </a:p>
        </p:txBody>
      </p:sp>
      <p:sp>
        <p:nvSpPr>
          <p:cNvPr id="23" name="Freeform 23"/>
          <p:cNvSpPr/>
          <p:nvPr/>
        </p:nvSpPr>
        <p:spPr>
          <a:xfrm>
            <a:off x="5818393" y="720090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34A82DD-375E-45F2-8C05-7824510B8FB8}"/>
              </a:ext>
            </a:extLst>
          </p:cNvPr>
          <p:cNvSpPr txBox="1"/>
          <p:nvPr/>
        </p:nvSpPr>
        <p:spPr>
          <a:xfrm>
            <a:off x="12766198" y="2426935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 dirty="0" err="1">
                <a:solidFill>
                  <a:srgbClr val="4BD1FB"/>
                </a:solidFill>
                <a:latin typeface="DM Sans Bold"/>
              </a:rPr>
              <a:t>Fokus</a:t>
            </a:r>
            <a:r>
              <a:rPr lang="en-US" sz="3274" dirty="0">
                <a:solidFill>
                  <a:srgbClr val="4BD1FB"/>
                </a:solidFill>
                <a:latin typeface="DM Sans Bold"/>
              </a:rPr>
              <a:t> pada </a:t>
            </a:r>
            <a:r>
              <a:rPr lang="en-US" sz="3274" dirty="0" err="1">
                <a:solidFill>
                  <a:srgbClr val="4BD1FB"/>
                </a:solidFill>
                <a:latin typeface="DM Sans Bold"/>
              </a:rPr>
              <a:t>Tujuan</a:t>
            </a:r>
            <a:endParaRPr lang="en-US" sz="3274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49B8E49B-060A-4B78-AC24-4F2D962FDD92}"/>
              </a:ext>
            </a:extLst>
          </p:cNvPr>
          <p:cNvSpPr txBox="1"/>
          <p:nvPr/>
        </p:nvSpPr>
        <p:spPr>
          <a:xfrm>
            <a:off x="6770126" y="1790700"/>
            <a:ext cx="1916674" cy="55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 dirty="0" err="1">
                <a:solidFill>
                  <a:srgbClr val="4BD1FB"/>
                </a:solidFill>
                <a:latin typeface="DM Sans Bold"/>
              </a:rPr>
              <a:t>Optimis</a:t>
            </a:r>
            <a:endParaRPr lang="en-US" sz="3274" dirty="0">
              <a:solidFill>
                <a:srgbClr val="4BD1FB"/>
              </a:solidFill>
              <a:latin typeface="DM Sans Bold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F8F0FA-B388-4E3B-87F0-95ABA916D92A}"/>
              </a:ext>
            </a:extLst>
          </p:cNvPr>
          <p:cNvGrpSpPr/>
          <p:nvPr/>
        </p:nvGrpSpPr>
        <p:grpSpPr>
          <a:xfrm>
            <a:off x="5574206" y="1562100"/>
            <a:ext cx="1142373" cy="1142373"/>
            <a:chOff x="5359151" y="836261"/>
            <a:chExt cx="1142373" cy="1142373"/>
          </a:xfrm>
        </p:grpSpPr>
        <p:grpSp>
          <p:nvGrpSpPr>
            <p:cNvPr id="27" name="Group 5">
              <a:extLst>
                <a:ext uri="{FF2B5EF4-FFF2-40B4-BE49-F238E27FC236}">
                  <a16:creationId xmlns:a16="http://schemas.microsoft.com/office/drawing/2014/main" id="{ED8E0534-119D-408D-9704-B3DA695748B6}"/>
                </a:ext>
              </a:extLst>
            </p:cNvPr>
            <p:cNvGrpSpPr/>
            <p:nvPr/>
          </p:nvGrpSpPr>
          <p:grpSpPr>
            <a:xfrm>
              <a:off x="5359151" y="836261"/>
              <a:ext cx="1142373" cy="1142373"/>
              <a:chOff x="0" y="0"/>
              <a:chExt cx="812800" cy="812800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2DE78A39-5620-47B5-8B09-C4E202760A4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1D40"/>
              </a:solidFill>
            </p:spPr>
          </p:sp>
          <p:sp>
            <p:nvSpPr>
              <p:cNvPr id="29" name="TextBox 7">
                <a:extLst>
                  <a:ext uri="{FF2B5EF4-FFF2-40B4-BE49-F238E27FC236}">
                    <a16:creationId xmlns:a16="http://schemas.microsoft.com/office/drawing/2014/main" id="{F048D904-20A8-4657-9B40-E122FDC043C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FF9182CE-B81E-47ED-84A3-D69C5AAD0864}"/>
                </a:ext>
              </a:extLst>
            </p:cNvPr>
            <p:cNvSpPr/>
            <p:nvPr/>
          </p:nvSpPr>
          <p:spPr>
            <a:xfrm>
              <a:off x="5627755" y="981008"/>
              <a:ext cx="699051" cy="799330"/>
            </a:xfrm>
            <a:custGeom>
              <a:avLst/>
              <a:gdLst/>
              <a:ahLst/>
              <a:cxnLst/>
              <a:rect l="l" t="t" r="r" b="b"/>
              <a:pathLst>
                <a:path w="699051" h="799330">
                  <a:moveTo>
                    <a:pt x="0" y="0"/>
                  </a:moveTo>
                  <a:lnTo>
                    <a:pt x="699050" y="0"/>
                  </a:lnTo>
                  <a:lnTo>
                    <a:pt x="699050" y="799330"/>
                  </a:lnTo>
                  <a:lnTo>
                    <a:pt x="0" y="799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355A99-2715-4299-917A-B1CC8245294E}"/>
              </a:ext>
            </a:extLst>
          </p:cNvPr>
          <p:cNvGrpSpPr/>
          <p:nvPr/>
        </p:nvGrpSpPr>
        <p:grpSpPr>
          <a:xfrm>
            <a:off x="16687800" y="2212431"/>
            <a:ext cx="1142373" cy="1151424"/>
            <a:chOff x="6664914" y="2388126"/>
            <a:chExt cx="1142373" cy="1151424"/>
          </a:xfrm>
        </p:grpSpPr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FE29D746-32F7-4D7D-BA0B-03AB10215D0A}"/>
                </a:ext>
              </a:extLst>
            </p:cNvPr>
            <p:cNvGrpSpPr/>
            <p:nvPr/>
          </p:nvGrpSpPr>
          <p:grpSpPr>
            <a:xfrm>
              <a:off x="6664914" y="2397177"/>
              <a:ext cx="1142373" cy="1142373"/>
              <a:chOff x="0" y="0"/>
              <a:chExt cx="812800" cy="812800"/>
            </a:xfrm>
          </p:grpSpPr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8DFD972-4297-484C-8A72-1BC458E1C3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1D40"/>
              </a:solidFill>
            </p:spPr>
          </p:sp>
          <p:sp>
            <p:nvSpPr>
              <p:cNvPr id="34" name="TextBox 14">
                <a:extLst>
                  <a:ext uri="{FF2B5EF4-FFF2-40B4-BE49-F238E27FC236}">
                    <a16:creationId xmlns:a16="http://schemas.microsoft.com/office/drawing/2014/main" id="{8676B4F3-088A-41E2-B944-55660795421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03B94EE-23AC-419D-98AD-48C32250F6B6}"/>
                </a:ext>
              </a:extLst>
            </p:cNvPr>
            <p:cNvSpPr/>
            <p:nvPr/>
          </p:nvSpPr>
          <p:spPr>
            <a:xfrm>
              <a:off x="6768242" y="2388126"/>
              <a:ext cx="913512" cy="838770"/>
            </a:xfrm>
            <a:custGeom>
              <a:avLst/>
              <a:gdLst/>
              <a:ahLst/>
              <a:cxnLst/>
              <a:rect l="l" t="t" r="r" b="b"/>
              <a:pathLst>
                <a:path w="913512" h="838770">
                  <a:moveTo>
                    <a:pt x="0" y="0"/>
                  </a:moveTo>
                  <a:lnTo>
                    <a:pt x="913512" y="0"/>
                  </a:lnTo>
                  <a:lnTo>
                    <a:pt x="913512" y="838769"/>
                  </a:lnTo>
                  <a:lnTo>
                    <a:pt x="0" y="83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8236D7-36EC-41E2-ABDC-8F5105E04196}"/>
              </a:ext>
            </a:extLst>
          </p:cNvPr>
          <p:cNvGrpSpPr/>
          <p:nvPr/>
        </p:nvGrpSpPr>
        <p:grpSpPr>
          <a:xfrm>
            <a:off x="16687800" y="5753727"/>
            <a:ext cx="1142373" cy="1142373"/>
            <a:chOff x="5574206" y="5706474"/>
            <a:chExt cx="1142373" cy="1142373"/>
          </a:xfrm>
        </p:grpSpPr>
        <p:grpSp>
          <p:nvGrpSpPr>
            <p:cNvPr id="12" name="Group 12"/>
            <p:cNvGrpSpPr/>
            <p:nvPr/>
          </p:nvGrpSpPr>
          <p:grpSpPr>
            <a:xfrm>
              <a:off x="5574206" y="5706474"/>
              <a:ext cx="1142373" cy="114237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1D4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C53EB5C-12A7-4200-B82D-8ECEDCA2A3E3}"/>
                </a:ext>
              </a:extLst>
            </p:cNvPr>
            <p:cNvSpPr/>
            <p:nvPr/>
          </p:nvSpPr>
          <p:spPr>
            <a:xfrm>
              <a:off x="5728436" y="5814205"/>
              <a:ext cx="786583" cy="853295"/>
            </a:xfrm>
            <a:custGeom>
              <a:avLst/>
              <a:gdLst/>
              <a:ahLst/>
              <a:cxnLst/>
              <a:rect l="l" t="t" r="r" b="b"/>
              <a:pathLst>
                <a:path w="786583" h="853295">
                  <a:moveTo>
                    <a:pt x="0" y="0"/>
                  </a:moveTo>
                  <a:lnTo>
                    <a:pt x="786583" y="0"/>
                  </a:lnTo>
                  <a:lnTo>
                    <a:pt x="786583" y="853295"/>
                  </a:lnTo>
                  <a:lnTo>
                    <a:pt x="0" y="853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 l="-25000" r="-2500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34970" y="3838300"/>
            <a:ext cx="10434893" cy="26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 dirty="0" err="1">
                <a:solidFill>
                  <a:srgbClr val="FFFFFF"/>
                </a:solidFill>
                <a:latin typeface="Now Bold"/>
              </a:rPr>
              <a:t>Thank's</a:t>
            </a:r>
            <a:r>
              <a:rPr lang="en-US" sz="7530" spc="459" dirty="0">
                <a:solidFill>
                  <a:srgbClr val="FFFFFF"/>
                </a:solidFill>
                <a:latin typeface="Now Bold"/>
              </a:rPr>
              <a:t> For Watching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56D8393-046E-4BAB-870F-AAC92E30DC25}"/>
              </a:ext>
            </a:extLst>
          </p:cNvPr>
          <p:cNvSpPr/>
          <p:nvPr/>
        </p:nvSpPr>
        <p:spPr>
          <a:xfrm>
            <a:off x="2057400" y="159010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169" y="3038939"/>
            <a:ext cx="559773" cy="712674"/>
          </a:xfrm>
          <a:custGeom>
            <a:avLst/>
            <a:gdLst/>
            <a:ahLst/>
            <a:cxnLst/>
            <a:rect l="l" t="t" r="r" b="b"/>
            <a:pathLst>
              <a:path w="559773" h="712674">
                <a:moveTo>
                  <a:pt x="0" y="0"/>
                </a:moveTo>
                <a:lnTo>
                  <a:pt x="559773" y="0"/>
                </a:lnTo>
                <a:lnTo>
                  <a:pt x="559773" y="712673"/>
                </a:lnTo>
                <a:lnTo>
                  <a:pt x="0" y="71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03957" y="3022795"/>
            <a:ext cx="808743" cy="788157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70343" y="2977353"/>
            <a:ext cx="786583" cy="853295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32011" y="2912843"/>
            <a:ext cx="913512" cy="838770"/>
          </a:xfrm>
          <a:custGeom>
            <a:avLst/>
            <a:gdLst/>
            <a:ahLst/>
            <a:cxnLst/>
            <a:rect l="l" t="t" r="r" b="b"/>
            <a:pathLst>
              <a:path w="913512" h="838770">
                <a:moveTo>
                  <a:pt x="0" y="0"/>
                </a:moveTo>
                <a:lnTo>
                  <a:pt x="913512" y="0"/>
                </a:lnTo>
                <a:lnTo>
                  <a:pt x="913512" y="838769"/>
                </a:lnTo>
                <a:lnTo>
                  <a:pt x="0" y="838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2769" y="3069922"/>
            <a:ext cx="629328" cy="760726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35206" y="5494550"/>
            <a:ext cx="699051" cy="799330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45504" y="5477408"/>
            <a:ext cx="771522" cy="742064"/>
          </a:xfrm>
          <a:custGeom>
            <a:avLst/>
            <a:gdLst/>
            <a:ahLst/>
            <a:cxnLst/>
            <a:rect l="l" t="t" r="r" b="b"/>
            <a:pathLst>
              <a:path w="771522" h="742064">
                <a:moveTo>
                  <a:pt x="0" y="0"/>
                </a:moveTo>
                <a:lnTo>
                  <a:pt x="771522" y="0"/>
                </a:lnTo>
                <a:lnTo>
                  <a:pt x="771522" y="742064"/>
                </a:lnTo>
                <a:lnTo>
                  <a:pt x="0" y="742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52121" y="5368865"/>
            <a:ext cx="650497" cy="774401"/>
          </a:xfrm>
          <a:custGeom>
            <a:avLst/>
            <a:gdLst/>
            <a:ahLst/>
            <a:cxnLst/>
            <a:rect l="l" t="t" r="r" b="b"/>
            <a:pathLst>
              <a:path w="650497" h="774401">
                <a:moveTo>
                  <a:pt x="0" y="0"/>
                </a:moveTo>
                <a:lnTo>
                  <a:pt x="650497" y="0"/>
                </a:lnTo>
                <a:lnTo>
                  <a:pt x="650497" y="774401"/>
                </a:lnTo>
                <a:lnTo>
                  <a:pt x="0" y="7744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01250" y="5445998"/>
            <a:ext cx="758127" cy="672665"/>
          </a:xfrm>
          <a:custGeom>
            <a:avLst/>
            <a:gdLst/>
            <a:ahLst/>
            <a:cxnLst/>
            <a:rect l="l" t="t" r="r" b="b"/>
            <a:pathLst>
              <a:path w="758127" h="672665">
                <a:moveTo>
                  <a:pt x="0" y="0"/>
                </a:moveTo>
                <a:lnTo>
                  <a:pt x="758127" y="0"/>
                </a:lnTo>
                <a:lnTo>
                  <a:pt x="758127" y="672666"/>
                </a:lnTo>
                <a:lnTo>
                  <a:pt x="0" y="672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09929" y="5421396"/>
            <a:ext cx="665047" cy="640863"/>
          </a:xfrm>
          <a:custGeom>
            <a:avLst/>
            <a:gdLst/>
            <a:ahLst/>
            <a:cxnLst/>
            <a:rect l="l" t="t" r="r" b="b"/>
            <a:pathLst>
              <a:path w="665047" h="640863">
                <a:moveTo>
                  <a:pt x="0" y="0"/>
                </a:moveTo>
                <a:lnTo>
                  <a:pt x="665047" y="0"/>
                </a:lnTo>
                <a:lnTo>
                  <a:pt x="665047" y="640863"/>
                </a:lnTo>
                <a:lnTo>
                  <a:pt x="0" y="6408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23032" y="2956026"/>
            <a:ext cx="974926" cy="921748"/>
          </a:xfrm>
          <a:custGeom>
            <a:avLst/>
            <a:gdLst/>
            <a:ahLst/>
            <a:cxnLst/>
            <a:rect l="l" t="t" r="r" b="b"/>
            <a:pathLst>
              <a:path w="974926" h="921748">
                <a:moveTo>
                  <a:pt x="0" y="0"/>
                </a:moveTo>
                <a:lnTo>
                  <a:pt x="974926" y="0"/>
                </a:lnTo>
                <a:lnTo>
                  <a:pt x="974926" y="921749"/>
                </a:lnTo>
                <a:lnTo>
                  <a:pt x="0" y="9217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64526" y="3089097"/>
            <a:ext cx="746819" cy="722377"/>
          </a:xfrm>
          <a:custGeom>
            <a:avLst/>
            <a:gdLst/>
            <a:ahLst/>
            <a:cxnLst/>
            <a:rect l="l" t="t" r="r" b="b"/>
            <a:pathLst>
              <a:path w="746819" h="722377">
                <a:moveTo>
                  <a:pt x="0" y="0"/>
                </a:moveTo>
                <a:lnTo>
                  <a:pt x="746819" y="0"/>
                </a:lnTo>
                <a:lnTo>
                  <a:pt x="746819" y="722377"/>
                </a:lnTo>
                <a:lnTo>
                  <a:pt x="0" y="7223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13541" y="8255981"/>
            <a:ext cx="856802" cy="827204"/>
          </a:xfrm>
          <a:custGeom>
            <a:avLst/>
            <a:gdLst/>
            <a:ahLst/>
            <a:cxnLst/>
            <a:rect l="l" t="t" r="r" b="b"/>
            <a:pathLst>
              <a:path w="856802" h="827204">
                <a:moveTo>
                  <a:pt x="0" y="0"/>
                </a:moveTo>
                <a:lnTo>
                  <a:pt x="856802" y="0"/>
                </a:lnTo>
                <a:lnTo>
                  <a:pt x="856802" y="827204"/>
                </a:lnTo>
                <a:lnTo>
                  <a:pt x="0" y="82720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80863" y="3069922"/>
            <a:ext cx="884649" cy="854089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49" y="0"/>
                </a:lnTo>
                <a:lnTo>
                  <a:pt x="884649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008522" y="5289177"/>
            <a:ext cx="884649" cy="854089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50" y="0"/>
                </a:lnTo>
                <a:lnTo>
                  <a:pt x="884650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51430" y="5421396"/>
            <a:ext cx="747700" cy="721870"/>
          </a:xfrm>
          <a:custGeom>
            <a:avLst/>
            <a:gdLst/>
            <a:ahLst/>
            <a:cxnLst/>
            <a:rect l="l" t="t" r="r" b="b"/>
            <a:pathLst>
              <a:path w="747700" h="721870">
                <a:moveTo>
                  <a:pt x="0" y="0"/>
                </a:moveTo>
                <a:lnTo>
                  <a:pt x="747700" y="0"/>
                </a:lnTo>
                <a:lnTo>
                  <a:pt x="747700" y="721870"/>
                </a:lnTo>
                <a:lnTo>
                  <a:pt x="0" y="72187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349682" y="5421396"/>
            <a:ext cx="882987" cy="854089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796013" y="5395649"/>
            <a:ext cx="791335" cy="720834"/>
          </a:xfrm>
          <a:custGeom>
            <a:avLst/>
            <a:gdLst/>
            <a:ahLst/>
            <a:cxnLst/>
            <a:rect l="l" t="t" r="r" b="b"/>
            <a:pathLst>
              <a:path w="791335" h="720834">
                <a:moveTo>
                  <a:pt x="0" y="0"/>
                </a:moveTo>
                <a:lnTo>
                  <a:pt x="791334" y="0"/>
                </a:lnTo>
                <a:lnTo>
                  <a:pt x="791334" y="720833"/>
                </a:lnTo>
                <a:lnTo>
                  <a:pt x="0" y="7208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83727" y="6876102"/>
            <a:ext cx="755313" cy="756689"/>
          </a:xfrm>
          <a:custGeom>
            <a:avLst/>
            <a:gdLst/>
            <a:ahLst/>
            <a:cxnLst/>
            <a:rect l="l" t="t" r="r" b="b"/>
            <a:pathLst>
              <a:path w="755313" h="756689">
                <a:moveTo>
                  <a:pt x="0" y="0"/>
                </a:moveTo>
                <a:lnTo>
                  <a:pt x="755313" y="0"/>
                </a:lnTo>
                <a:lnTo>
                  <a:pt x="755313" y="756689"/>
                </a:lnTo>
                <a:lnTo>
                  <a:pt x="0" y="7566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463924" y="7116598"/>
            <a:ext cx="741528" cy="730742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094477" y="4392668"/>
            <a:ext cx="847166" cy="847166"/>
          </a:xfrm>
          <a:custGeom>
            <a:avLst/>
            <a:gdLst/>
            <a:ahLst/>
            <a:cxnLst/>
            <a:rect l="l" t="t" r="r" b="b"/>
            <a:pathLst>
              <a:path w="847166" h="847166">
                <a:moveTo>
                  <a:pt x="0" y="0"/>
                </a:moveTo>
                <a:lnTo>
                  <a:pt x="847166" y="0"/>
                </a:lnTo>
                <a:lnTo>
                  <a:pt x="847166" y="847166"/>
                </a:lnTo>
                <a:lnTo>
                  <a:pt x="0" y="84716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29825" y="7011028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668531" y="4337340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879006" y="7011028"/>
            <a:ext cx="855124" cy="730742"/>
          </a:xfrm>
          <a:custGeom>
            <a:avLst/>
            <a:gdLst/>
            <a:ahLst/>
            <a:cxnLst/>
            <a:rect l="l" t="t" r="r" b="b"/>
            <a:pathLst>
              <a:path w="855124" h="730742">
                <a:moveTo>
                  <a:pt x="0" y="0"/>
                </a:moveTo>
                <a:lnTo>
                  <a:pt x="855124" y="0"/>
                </a:lnTo>
                <a:lnTo>
                  <a:pt x="855124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399318" y="4392668"/>
            <a:ext cx="674940" cy="730742"/>
          </a:xfrm>
          <a:custGeom>
            <a:avLst/>
            <a:gdLst/>
            <a:ahLst/>
            <a:cxnLst/>
            <a:rect l="l" t="t" r="r" b="b"/>
            <a:pathLst>
              <a:path w="674940" h="730742">
                <a:moveTo>
                  <a:pt x="0" y="0"/>
                </a:moveTo>
                <a:lnTo>
                  <a:pt x="674940" y="0"/>
                </a:lnTo>
                <a:lnTo>
                  <a:pt x="674940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45504" y="4392668"/>
            <a:ext cx="637739" cy="730742"/>
          </a:xfrm>
          <a:custGeom>
            <a:avLst/>
            <a:gdLst/>
            <a:ahLst/>
            <a:cxnLst/>
            <a:rect l="l" t="t" r="r" b="b"/>
            <a:pathLst>
              <a:path w="637739" h="730742">
                <a:moveTo>
                  <a:pt x="0" y="0"/>
                </a:moveTo>
                <a:lnTo>
                  <a:pt x="637739" y="0"/>
                </a:lnTo>
                <a:lnTo>
                  <a:pt x="63773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783404" y="7083506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631265" y="7116598"/>
            <a:ext cx="490262" cy="730742"/>
          </a:xfrm>
          <a:custGeom>
            <a:avLst/>
            <a:gdLst/>
            <a:ahLst/>
            <a:cxnLst/>
            <a:rect l="l" t="t" r="r" b="b"/>
            <a:pathLst>
              <a:path w="490262" h="730742">
                <a:moveTo>
                  <a:pt x="0" y="0"/>
                </a:moveTo>
                <a:lnTo>
                  <a:pt x="490262" y="0"/>
                </a:lnTo>
                <a:lnTo>
                  <a:pt x="49026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354128" y="8255981"/>
            <a:ext cx="758318" cy="730742"/>
          </a:xfrm>
          <a:custGeom>
            <a:avLst/>
            <a:gdLst/>
            <a:ahLst/>
            <a:cxnLst/>
            <a:rect l="l" t="t" r="r" b="b"/>
            <a:pathLst>
              <a:path w="758318" h="730742">
                <a:moveTo>
                  <a:pt x="0" y="0"/>
                </a:moveTo>
                <a:lnTo>
                  <a:pt x="758318" y="0"/>
                </a:lnTo>
                <a:lnTo>
                  <a:pt x="75831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267094" y="4282013"/>
            <a:ext cx="629767" cy="730742"/>
          </a:xfrm>
          <a:custGeom>
            <a:avLst/>
            <a:gdLst/>
            <a:ahLst/>
            <a:cxnLst/>
            <a:rect l="l" t="t" r="r" b="b"/>
            <a:pathLst>
              <a:path w="629767" h="730742">
                <a:moveTo>
                  <a:pt x="0" y="0"/>
                </a:moveTo>
                <a:lnTo>
                  <a:pt x="629767" y="0"/>
                </a:lnTo>
                <a:lnTo>
                  <a:pt x="629767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438383" y="4282013"/>
            <a:ext cx="794285" cy="730742"/>
          </a:xfrm>
          <a:custGeom>
            <a:avLst/>
            <a:gdLst/>
            <a:ahLst/>
            <a:cxnLst/>
            <a:rect l="l" t="t" r="r" b="b"/>
            <a:pathLst>
              <a:path w="794285" h="730742">
                <a:moveTo>
                  <a:pt x="0" y="0"/>
                </a:moveTo>
                <a:lnTo>
                  <a:pt x="794286" y="0"/>
                </a:lnTo>
                <a:lnTo>
                  <a:pt x="794286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725714" y="4392668"/>
            <a:ext cx="1033479" cy="620087"/>
          </a:xfrm>
          <a:custGeom>
            <a:avLst/>
            <a:gdLst/>
            <a:ahLst/>
            <a:cxnLst/>
            <a:rect l="l" t="t" r="r" b="b"/>
            <a:pathLst>
              <a:path w="1033479" h="620087">
                <a:moveTo>
                  <a:pt x="0" y="0"/>
                </a:moveTo>
                <a:lnTo>
                  <a:pt x="1033478" y="0"/>
                </a:lnTo>
                <a:lnTo>
                  <a:pt x="1033478" y="620087"/>
                </a:lnTo>
                <a:lnTo>
                  <a:pt x="0" y="62008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796013" y="4282013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141632" y="4282013"/>
            <a:ext cx="580608" cy="730742"/>
          </a:xfrm>
          <a:custGeom>
            <a:avLst/>
            <a:gdLst/>
            <a:ahLst/>
            <a:cxnLst/>
            <a:rect l="l" t="t" r="r" b="b"/>
            <a:pathLst>
              <a:path w="580608" h="730742">
                <a:moveTo>
                  <a:pt x="0" y="0"/>
                </a:moveTo>
                <a:lnTo>
                  <a:pt x="580608" y="0"/>
                </a:lnTo>
                <a:lnTo>
                  <a:pt x="58060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354128" y="7116598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531936" y="6889075"/>
            <a:ext cx="607181" cy="730742"/>
          </a:xfrm>
          <a:custGeom>
            <a:avLst/>
            <a:gdLst/>
            <a:ahLst/>
            <a:cxnLst/>
            <a:rect l="l" t="t" r="r" b="b"/>
            <a:pathLst>
              <a:path w="607181" h="730742">
                <a:moveTo>
                  <a:pt x="0" y="0"/>
                </a:moveTo>
                <a:lnTo>
                  <a:pt x="607180" y="0"/>
                </a:lnTo>
                <a:lnTo>
                  <a:pt x="607180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037908" y="7011028"/>
            <a:ext cx="788056" cy="730742"/>
          </a:xfrm>
          <a:custGeom>
            <a:avLst/>
            <a:gdLst/>
            <a:ahLst/>
            <a:cxnLst/>
            <a:rect l="l" t="t" r="r" b="b"/>
            <a:pathLst>
              <a:path w="788056" h="730742">
                <a:moveTo>
                  <a:pt x="0" y="0"/>
                </a:moveTo>
                <a:lnTo>
                  <a:pt x="788056" y="0"/>
                </a:lnTo>
                <a:lnTo>
                  <a:pt x="788056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579909" y="8161679"/>
            <a:ext cx="988698" cy="950948"/>
          </a:xfrm>
          <a:custGeom>
            <a:avLst/>
            <a:gdLst/>
            <a:ahLst/>
            <a:cxnLst/>
            <a:rect l="l" t="t" r="r" b="b"/>
            <a:pathLst>
              <a:path w="988698" h="950948">
                <a:moveTo>
                  <a:pt x="0" y="0"/>
                </a:moveTo>
                <a:lnTo>
                  <a:pt x="988698" y="0"/>
                </a:lnTo>
                <a:lnTo>
                  <a:pt x="988698" y="950948"/>
                </a:lnTo>
                <a:lnTo>
                  <a:pt x="0" y="950948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826331" y="8139065"/>
            <a:ext cx="932103" cy="944119"/>
          </a:xfrm>
          <a:custGeom>
            <a:avLst/>
            <a:gdLst/>
            <a:ahLst/>
            <a:cxnLst/>
            <a:rect l="l" t="t" r="r" b="b"/>
            <a:pathLst>
              <a:path w="932103" h="944119">
                <a:moveTo>
                  <a:pt x="0" y="0"/>
                </a:moveTo>
                <a:lnTo>
                  <a:pt x="932103" y="0"/>
                </a:lnTo>
                <a:lnTo>
                  <a:pt x="932103" y="944120"/>
                </a:lnTo>
                <a:lnTo>
                  <a:pt x="0" y="944120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073958" y="8198663"/>
            <a:ext cx="856276" cy="845378"/>
          </a:xfrm>
          <a:custGeom>
            <a:avLst/>
            <a:gdLst/>
            <a:ahLst/>
            <a:cxnLst/>
            <a:rect l="l" t="t" r="r" b="b"/>
            <a:pathLst>
              <a:path w="856276" h="845378">
                <a:moveTo>
                  <a:pt x="0" y="0"/>
                </a:moveTo>
                <a:lnTo>
                  <a:pt x="856277" y="0"/>
                </a:lnTo>
                <a:lnTo>
                  <a:pt x="856277" y="845378"/>
                </a:lnTo>
                <a:lnTo>
                  <a:pt x="0" y="845378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9090672" y="8108253"/>
            <a:ext cx="750693" cy="878470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2796013" y="7989042"/>
            <a:ext cx="913343" cy="878470"/>
          </a:xfrm>
          <a:custGeom>
            <a:avLst/>
            <a:gdLst/>
            <a:ahLst/>
            <a:cxnLst/>
            <a:rect l="l" t="t" r="r" b="b"/>
            <a:pathLst>
              <a:path w="913343" h="878470">
                <a:moveTo>
                  <a:pt x="0" y="0"/>
                </a:moveTo>
                <a:lnTo>
                  <a:pt x="913343" y="0"/>
                </a:lnTo>
                <a:lnTo>
                  <a:pt x="91334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1438383" y="8081197"/>
            <a:ext cx="882477" cy="905526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035585" y="8198663"/>
            <a:ext cx="835494" cy="835494"/>
          </a:xfrm>
          <a:custGeom>
            <a:avLst/>
            <a:gdLst/>
            <a:ahLst/>
            <a:cxnLst/>
            <a:rect l="l" t="t" r="r" b="b"/>
            <a:pathLst>
              <a:path w="835494" h="835494">
                <a:moveTo>
                  <a:pt x="0" y="0"/>
                </a:moveTo>
                <a:lnTo>
                  <a:pt x="835495" y="0"/>
                </a:lnTo>
                <a:lnTo>
                  <a:pt x="835495" y="835495"/>
                </a:lnTo>
                <a:lnTo>
                  <a:pt x="0" y="835495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871969" y="3193269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3834344" y="4262810"/>
            <a:ext cx="858333" cy="805272"/>
          </a:xfrm>
          <a:custGeom>
            <a:avLst/>
            <a:gdLst/>
            <a:ahLst/>
            <a:cxnLst/>
            <a:rect l="l" t="t" r="r" b="b"/>
            <a:pathLst>
              <a:path w="858333" h="805272">
                <a:moveTo>
                  <a:pt x="0" y="0"/>
                </a:moveTo>
                <a:lnTo>
                  <a:pt x="858333" y="0"/>
                </a:lnTo>
                <a:lnTo>
                  <a:pt x="858333" y="805273"/>
                </a:lnTo>
                <a:lnTo>
                  <a:pt x="0" y="80527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037745" y="5339670"/>
            <a:ext cx="683787" cy="803596"/>
          </a:xfrm>
          <a:custGeom>
            <a:avLst/>
            <a:gdLst/>
            <a:ahLst/>
            <a:cxnLst/>
            <a:rect l="l" t="t" r="r" b="b"/>
            <a:pathLst>
              <a:path w="683787" h="803596">
                <a:moveTo>
                  <a:pt x="0" y="0"/>
                </a:moveTo>
                <a:lnTo>
                  <a:pt x="683787" y="0"/>
                </a:lnTo>
                <a:lnTo>
                  <a:pt x="683787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037745" y="6876102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3964691" y="7989042"/>
            <a:ext cx="756841" cy="803596"/>
          </a:xfrm>
          <a:custGeom>
            <a:avLst/>
            <a:gdLst/>
            <a:ahLst/>
            <a:cxnLst/>
            <a:rect l="l" t="t" r="r" b="b"/>
            <a:pathLst>
              <a:path w="756841" h="803596">
                <a:moveTo>
                  <a:pt x="0" y="0"/>
                </a:moveTo>
                <a:lnTo>
                  <a:pt x="756841" y="0"/>
                </a:lnTo>
                <a:lnTo>
                  <a:pt x="756841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9019023" y="2926160"/>
            <a:ext cx="893991" cy="981428"/>
          </a:xfrm>
          <a:custGeom>
            <a:avLst/>
            <a:gdLst/>
            <a:ahLst/>
            <a:cxnLst/>
            <a:rect l="l" t="t" r="r" b="b"/>
            <a:pathLst>
              <a:path w="893991" h="981428">
                <a:moveTo>
                  <a:pt x="0" y="0"/>
                </a:moveTo>
                <a:lnTo>
                  <a:pt x="893991" y="0"/>
                </a:lnTo>
                <a:lnTo>
                  <a:pt x="893991" y="981428"/>
                </a:lnTo>
                <a:lnTo>
                  <a:pt x="0" y="981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RESOURCE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245</Words>
  <Application>Microsoft Office PowerPoint</Application>
  <PresentationFormat>Custom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DM Sans Italics</vt:lpstr>
      <vt:lpstr>Arial</vt:lpstr>
      <vt:lpstr>Now Bold</vt:lpstr>
      <vt:lpstr>Calibri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ASUS</dc:creator>
  <cp:lastModifiedBy>irgian saputra     2110431009</cp:lastModifiedBy>
  <cp:revision>16</cp:revision>
  <dcterms:created xsi:type="dcterms:W3CDTF">2006-08-16T00:00:00Z</dcterms:created>
  <dcterms:modified xsi:type="dcterms:W3CDTF">2023-09-21T04:19:20Z</dcterms:modified>
  <dc:identifier>DAFvBqVWAek</dc:identifier>
</cp:coreProperties>
</file>